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71" r:id="rId10"/>
    <p:sldId id="272" r:id="rId11"/>
    <p:sldId id="273" r:id="rId12"/>
    <p:sldId id="264" r:id="rId13"/>
    <p:sldId id="262" r:id="rId14"/>
    <p:sldId id="267" r:id="rId15"/>
    <p:sldId id="266" r:id="rId16"/>
    <p:sldId id="268" r:id="rId17"/>
    <p:sldId id="269" r:id="rId18"/>
    <p:sldId id="26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4"/>
    <p:restoredTop sz="94694"/>
  </p:normalViewPr>
  <p:slideViewPr>
    <p:cSldViewPr snapToGrid="0">
      <p:cViewPr varScale="1">
        <p:scale>
          <a:sx n="94" d="100"/>
          <a:sy n="94" d="100"/>
        </p:scale>
        <p:origin x="2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2AA65E-A3F0-4AD5-A2FA-2AEB5908CA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3675FA3-4A5B-4D5C-8781-7B19201B8720}">
      <dgm:prSet/>
      <dgm:spPr/>
      <dgm:t>
        <a:bodyPr/>
        <a:lstStyle/>
        <a:p>
          <a:r>
            <a:rPr kumimoji="1" lang="zh-CN"/>
            <a:t>简介</a:t>
          </a:r>
          <a:endParaRPr lang="en-US"/>
        </a:p>
      </dgm:t>
    </dgm:pt>
    <dgm:pt modelId="{DFE9770C-A116-409E-B29C-DFE47BFE74B3}" type="parTrans" cxnId="{4ECCBE33-D131-49AF-88F6-25B14CC009FE}">
      <dgm:prSet/>
      <dgm:spPr/>
      <dgm:t>
        <a:bodyPr/>
        <a:lstStyle/>
        <a:p>
          <a:endParaRPr lang="en-US"/>
        </a:p>
      </dgm:t>
    </dgm:pt>
    <dgm:pt modelId="{66E21EC5-B5FF-45D8-AC05-2D40048A3CEF}" type="sibTrans" cxnId="{4ECCBE33-D131-49AF-88F6-25B14CC009FE}">
      <dgm:prSet/>
      <dgm:spPr/>
      <dgm:t>
        <a:bodyPr/>
        <a:lstStyle/>
        <a:p>
          <a:endParaRPr lang="en-US"/>
        </a:p>
      </dgm:t>
    </dgm:pt>
    <dgm:pt modelId="{E159AFED-0CD3-48E5-887D-6E025AB22116}">
      <dgm:prSet/>
      <dgm:spPr/>
      <dgm:t>
        <a:bodyPr/>
        <a:lstStyle/>
        <a:p>
          <a:r>
            <a:rPr kumimoji="1" lang="zh-CN" dirty="0"/>
            <a:t>关键功能流程</a:t>
          </a:r>
          <a:endParaRPr lang="en-US" dirty="0"/>
        </a:p>
      </dgm:t>
    </dgm:pt>
    <dgm:pt modelId="{CD2199C2-3299-4BFA-B38B-13144C16A4B5}" type="parTrans" cxnId="{354AD59D-B7C4-4B35-8AEB-6F229F71D5CA}">
      <dgm:prSet/>
      <dgm:spPr/>
      <dgm:t>
        <a:bodyPr/>
        <a:lstStyle/>
        <a:p>
          <a:endParaRPr lang="en-US"/>
        </a:p>
      </dgm:t>
    </dgm:pt>
    <dgm:pt modelId="{2DD6B1E5-296A-4377-9E13-AA42F1A53FB8}" type="sibTrans" cxnId="{354AD59D-B7C4-4B35-8AEB-6F229F71D5CA}">
      <dgm:prSet/>
      <dgm:spPr/>
      <dgm:t>
        <a:bodyPr/>
        <a:lstStyle/>
        <a:p>
          <a:endParaRPr lang="en-US"/>
        </a:p>
      </dgm:t>
    </dgm:pt>
    <dgm:pt modelId="{87E2D530-2625-4B2D-AF90-F9B6F120A61F}">
      <dgm:prSet/>
      <dgm:spPr/>
      <dgm:t>
        <a:bodyPr/>
        <a:lstStyle/>
        <a:p>
          <a:r>
            <a:rPr kumimoji="1" lang="zh-CN"/>
            <a:t>框架设计</a:t>
          </a:r>
          <a:endParaRPr lang="en-US"/>
        </a:p>
      </dgm:t>
    </dgm:pt>
    <dgm:pt modelId="{3FF15371-0FDA-4297-ACCA-1D56D78DD6EF}" type="parTrans" cxnId="{0465A054-4699-410F-A605-5D7FEC8BF744}">
      <dgm:prSet/>
      <dgm:spPr/>
      <dgm:t>
        <a:bodyPr/>
        <a:lstStyle/>
        <a:p>
          <a:endParaRPr lang="en-US"/>
        </a:p>
      </dgm:t>
    </dgm:pt>
    <dgm:pt modelId="{B61F3537-F9F5-4FFF-8ABE-D28F6C27530A}" type="sibTrans" cxnId="{0465A054-4699-410F-A605-5D7FEC8BF744}">
      <dgm:prSet/>
      <dgm:spPr/>
      <dgm:t>
        <a:bodyPr/>
        <a:lstStyle/>
        <a:p>
          <a:endParaRPr lang="en-US"/>
        </a:p>
      </dgm:t>
    </dgm:pt>
    <dgm:pt modelId="{97A409B2-92E9-4E98-B582-0974DFB23F31}">
      <dgm:prSet/>
      <dgm:spPr/>
      <dgm:t>
        <a:bodyPr/>
        <a:lstStyle/>
        <a:p>
          <a:r>
            <a:rPr kumimoji="1" lang="zh-CN"/>
            <a:t>接口设计</a:t>
          </a:r>
          <a:endParaRPr lang="en-US"/>
        </a:p>
      </dgm:t>
    </dgm:pt>
    <dgm:pt modelId="{64E8055A-8657-4F92-918A-F39F1DC33456}" type="parTrans" cxnId="{23227332-BAA3-4F48-A1DA-F0812ECE7AC2}">
      <dgm:prSet/>
      <dgm:spPr/>
      <dgm:t>
        <a:bodyPr/>
        <a:lstStyle/>
        <a:p>
          <a:endParaRPr lang="en-US"/>
        </a:p>
      </dgm:t>
    </dgm:pt>
    <dgm:pt modelId="{99586764-B9AA-48DB-9F47-984CC340D598}" type="sibTrans" cxnId="{23227332-BAA3-4F48-A1DA-F0812ECE7AC2}">
      <dgm:prSet/>
      <dgm:spPr/>
      <dgm:t>
        <a:bodyPr/>
        <a:lstStyle/>
        <a:p>
          <a:endParaRPr lang="en-US"/>
        </a:p>
      </dgm:t>
    </dgm:pt>
    <dgm:pt modelId="{FAACB712-07F2-4511-805D-6C967F6D9932}">
      <dgm:prSet/>
      <dgm:spPr/>
      <dgm:t>
        <a:bodyPr/>
        <a:lstStyle/>
        <a:p>
          <a:r>
            <a:rPr kumimoji="1" lang="zh-CN" dirty="0"/>
            <a:t>数据库管理结构设计</a:t>
          </a:r>
          <a:endParaRPr lang="en-US" dirty="0"/>
        </a:p>
      </dgm:t>
    </dgm:pt>
    <dgm:pt modelId="{A405304A-5734-4E82-ABFB-EA86B73F76F3}" type="parTrans" cxnId="{6B10DE85-CCCD-4C06-85E4-98BF3BE79AE1}">
      <dgm:prSet/>
      <dgm:spPr/>
      <dgm:t>
        <a:bodyPr/>
        <a:lstStyle/>
        <a:p>
          <a:endParaRPr lang="en-US"/>
        </a:p>
      </dgm:t>
    </dgm:pt>
    <dgm:pt modelId="{084A0B7E-FAD2-4101-BC41-8E2D25723DC0}" type="sibTrans" cxnId="{6B10DE85-CCCD-4C06-85E4-98BF3BE79AE1}">
      <dgm:prSet/>
      <dgm:spPr/>
      <dgm:t>
        <a:bodyPr/>
        <a:lstStyle/>
        <a:p>
          <a:endParaRPr lang="en-US"/>
        </a:p>
      </dgm:t>
    </dgm:pt>
    <dgm:pt modelId="{41D55C45-D729-4439-A408-CB244B7932F5}" type="pres">
      <dgm:prSet presAssocID="{6A2AA65E-A3F0-4AD5-A2FA-2AEB5908CAE3}" presName="root" presStyleCnt="0">
        <dgm:presLayoutVars>
          <dgm:dir/>
          <dgm:resizeHandles val="exact"/>
        </dgm:presLayoutVars>
      </dgm:prSet>
      <dgm:spPr/>
    </dgm:pt>
    <dgm:pt modelId="{700BB109-D1F9-4204-8C3E-EB4F1AE6720E}" type="pres">
      <dgm:prSet presAssocID="{73675FA3-4A5B-4D5C-8781-7B19201B8720}" presName="compNode" presStyleCnt="0"/>
      <dgm:spPr/>
    </dgm:pt>
    <dgm:pt modelId="{60A29617-F743-4E3F-9254-E2444AFF9BF0}" type="pres">
      <dgm:prSet presAssocID="{73675FA3-4A5B-4D5C-8781-7B19201B8720}" presName="bgRect" presStyleLbl="bgShp" presStyleIdx="0" presStyleCnt="5" custLinFactNeighborX="144" custLinFactNeighborY="-7711"/>
      <dgm:spPr/>
    </dgm:pt>
    <dgm:pt modelId="{F08B46C1-9E63-4B4E-B949-D4903A92BAF7}" type="pres">
      <dgm:prSet presAssocID="{73675FA3-4A5B-4D5C-8781-7B19201B872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清单"/>
        </a:ext>
      </dgm:extLst>
    </dgm:pt>
    <dgm:pt modelId="{2309B6B3-8594-4DC4-B59C-9897E695D035}" type="pres">
      <dgm:prSet presAssocID="{73675FA3-4A5B-4D5C-8781-7B19201B8720}" presName="spaceRect" presStyleCnt="0"/>
      <dgm:spPr/>
    </dgm:pt>
    <dgm:pt modelId="{A5034EC9-B9FA-4D1F-B67B-7644414D5B3C}" type="pres">
      <dgm:prSet presAssocID="{73675FA3-4A5B-4D5C-8781-7B19201B8720}" presName="parTx" presStyleLbl="revTx" presStyleIdx="0" presStyleCnt="5">
        <dgm:presLayoutVars>
          <dgm:chMax val="0"/>
          <dgm:chPref val="0"/>
        </dgm:presLayoutVars>
      </dgm:prSet>
      <dgm:spPr/>
    </dgm:pt>
    <dgm:pt modelId="{9931C905-E786-4D92-AEF1-3F09E3B54C2A}" type="pres">
      <dgm:prSet presAssocID="{66E21EC5-B5FF-45D8-AC05-2D40048A3CEF}" presName="sibTrans" presStyleCnt="0"/>
      <dgm:spPr/>
    </dgm:pt>
    <dgm:pt modelId="{3BA46621-C7A3-4B25-A02E-6C88FA2E5DD6}" type="pres">
      <dgm:prSet presAssocID="{E159AFED-0CD3-48E5-887D-6E025AB22116}" presName="compNode" presStyleCnt="0"/>
      <dgm:spPr/>
    </dgm:pt>
    <dgm:pt modelId="{779F2863-B20F-4A68-8B55-3405AD5F1119}" type="pres">
      <dgm:prSet presAssocID="{E159AFED-0CD3-48E5-887D-6E025AB22116}" presName="bgRect" presStyleLbl="bgShp" presStyleIdx="1" presStyleCnt="5"/>
      <dgm:spPr/>
    </dgm:pt>
    <dgm:pt modelId="{B6230682-E06F-4A6C-8396-8899297DF015}" type="pres">
      <dgm:prSet presAssocID="{E159AFED-0CD3-48E5-887D-6E025AB2211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钥匙"/>
        </a:ext>
      </dgm:extLst>
    </dgm:pt>
    <dgm:pt modelId="{645C0037-72F6-495B-8E1C-F949216DC680}" type="pres">
      <dgm:prSet presAssocID="{E159AFED-0CD3-48E5-887D-6E025AB22116}" presName="spaceRect" presStyleCnt="0"/>
      <dgm:spPr/>
    </dgm:pt>
    <dgm:pt modelId="{49D12AC3-7D73-4C75-951B-F2E43AA6D14A}" type="pres">
      <dgm:prSet presAssocID="{E159AFED-0CD3-48E5-887D-6E025AB22116}" presName="parTx" presStyleLbl="revTx" presStyleIdx="1" presStyleCnt="5">
        <dgm:presLayoutVars>
          <dgm:chMax val="0"/>
          <dgm:chPref val="0"/>
        </dgm:presLayoutVars>
      </dgm:prSet>
      <dgm:spPr/>
    </dgm:pt>
    <dgm:pt modelId="{85853527-EAB2-4DA4-8A7C-A3155B91A8FC}" type="pres">
      <dgm:prSet presAssocID="{2DD6B1E5-296A-4377-9E13-AA42F1A53FB8}" presName="sibTrans" presStyleCnt="0"/>
      <dgm:spPr/>
    </dgm:pt>
    <dgm:pt modelId="{CF768C3D-EB83-458F-91D5-A56F302EE180}" type="pres">
      <dgm:prSet presAssocID="{87E2D530-2625-4B2D-AF90-F9B6F120A61F}" presName="compNode" presStyleCnt="0"/>
      <dgm:spPr/>
    </dgm:pt>
    <dgm:pt modelId="{F5155778-C434-4796-9FDA-58BE37AF49E2}" type="pres">
      <dgm:prSet presAssocID="{87E2D530-2625-4B2D-AF90-F9B6F120A61F}" presName="bgRect" presStyleLbl="bgShp" presStyleIdx="2" presStyleCnt="5"/>
      <dgm:spPr/>
    </dgm:pt>
    <dgm:pt modelId="{F052096A-470F-4E04-AC29-6DBC05E6D8E5}" type="pres">
      <dgm:prSet presAssocID="{87E2D530-2625-4B2D-AF90-F9B6F120A6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954E16B4-A8DD-4829-8978-C94C8CF72CD2}" type="pres">
      <dgm:prSet presAssocID="{87E2D530-2625-4B2D-AF90-F9B6F120A61F}" presName="spaceRect" presStyleCnt="0"/>
      <dgm:spPr/>
    </dgm:pt>
    <dgm:pt modelId="{7D17CC63-F9CE-4358-84E1-AACDA085D674}" type="pres">
      <dgm:prSet presAssocID="{87E2D530-2625-4B2D-AF90-F9B6F120A61F}" presName="parTx" presStyleLbl="revTx" presStyleIdx="2" presStyleCnt="5">
        <dgm:presLayoutVars>
          <dgm:chMax val="0"/>
          <dgm:chPref val="0"/>
        </dgm:presLayoutVars>
      </dgm:prSet>
      <dgm:spPr/>
    </dgm:pt>
    <dgm:pt modelId="{C6FE7C4D-C1AD-44A8-BD6D-11ECA05D2416}" type="pres">
      <dgm:prSet presAssocID="{B61F3537-F9F5-4FFF-8ABE-D28F6C27530A}" presName="sibTrans" presStyleCnt="0"/>
      <dgm:spPr/>
    </dgm:pt>
    <dgm:pt modelId="{972380A1-85AB-4F39-913E-72CB819884FB}" type="pres">
      <dgm:prSet presAssocID="{97A409B2-92E9-4E98-B582-0974DFB23F31}" presName="compNode" presStyleCnt="0"/>
      <dgm:spPr/>
    </dgm:pt>
    <dgm:pt modelId="{88F1D9E8-D4A1-4D7A-B1FE-51B925D54581}" type="pres">
      <dgm:prSet presAssocID="{97A409B2-92E9-4E98-B582-0974DFB23F31}" presName="bgRect" presStyleLbl="bgShp" presStyleIdx="3" presStyleCnt="5"/>
      <dgm:spPr/>
    </dgm:pt>
    <dgm:pt modelId="{32830616-8DAA-47D3-BD1D-CC9341B6BBD7}" type="pres">
      <dgm:prSet presAssocID="{97A409B2-92E9-4E98-B582-0974DFB23F3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1F9A0553-7E07-4555-805F-F35FEDB81B24}" type="pres">
      <dgm:prSet presAssocID="{97A409B2-92E9-4E98-B582-0974DFB23F31}" presName="spaceRect" presStyleCnt="0"/>
      <dgm:spPr/>
    </dgm:pt>
    <dgm:pt modelId="{2DA8BB61-496D-4FCB-A80F-ED57B8C85BFD}" type="pres">
      <dgm:prSet presAssocID="{97A409B2-92E9-4E98-B582-0974DFB23F31}" presName="parTx" presStyleLbl="revTx" presStyleIdx="3" presStyleCnt="5">
        <dgm:presLayoutVars>
          <dgm:chMax val="0"/>
          <dgm:chPref val="0"/>
        </dgm:presLayoutVars>
      </dgm:prSet>
      <dgm:spPr/>
    </dgm:pt>
    <dgm:pt modelId="{BA3DCD50-9536-434C-B35A-36F4C7F42A93}" type="pres">
      <dgm:prSet presAssocID="{99586764-B9AA-48DB-9F47-984CC340D598}" presName="sibTrans" presStyleCnt="0"/>
      <dgm:spPr/>
    </dgm:pt>
    <dgm:pt modelId="{58325FC2-33E0-4220-B33A-B2162BBCE4D6}" type="pres">
      <dgm:prSet presAssocID="{FAACB712-07F2-4511-805D-6C967F6D9932}" presName="compNode" presStyleCnt="0"/>
      <dgm:spPr/>
    </dgm:pt>
    <dgm:pt modelId="{29241C0D-A5A0-44AB-90CD-AF464B602B04}" type="pres">
      <dgm:prSet presAssocID="{FAACB712-07F2-4511-805D-6C967F6D9932}" presName="bgRect" presStyleLbl="bgShp" presStyleIdx="4" presStyleCnt="5" custLinFactNeighborX="542" custLinFactNeighborY="4369"/>
      <dgm:spPr/>
    </dgm:pt>
    <dgm:pt modelId="{9A613583-0D8B-4FAC-AFB9-7BFDDC2572B8}" type="pres">
      <dgm:prSet presAssocID="{FAACB712-07F2-4511-805D-6C967F6D993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A596B8AB-4211-4977-AA0A-778985907B38}" type="pres">
      <dgm:prSet presAssocID="{FAACB712-07F2-4511-805D-6C967F6D9932}" presName="spaceRect" presStyleCnt="0"/>
      <dgm:spPr/>
    </dgm:pt>
    <dgm:pt modelId="{995FBACD-E403-4F11-9FC6-1EACF5C8574D}" type="pres">
      <dgm:prSet presAssocID="{FAACB712-07F2-4511-805D-6C967F6D9932}" presName="parTx" presStyleLbl="revTx" presStyleIdx="4" presStyleCnt="5" custLinFactNeighborX="-524" custLinFactNeighborY="4369">
        <dgm:presLayoutVars>
          <dgm:chMax val="0"/>
          <dgm:chPref val="0"/>
        </dgm:presLayoutVars>
      </dgm:prSet>
      <dgm:spPr/>
    </dgm:pt>
  </dgm:ptLst>
  <dgm:cxnLst>
    <dgm:cxn modelId="{85792C2F-A8AE-4C71-87A3-1CE4D64093F8}" type="presOf" srcId="{73675FA3-4A5B-4D5C-8781-7B19201B8720}" destId="{A5034EC9-B9FA-4D1F-B67B-7644414D5B3C}" srcOrd="0" destOrd="0" presId="urn:microsoft.com/office/officeart/2018/2/layout/IconVerticalSolidList"/>
    <dgm:cxn modelId="{23227332-BAA3-4F48-A1DA-F0812ECE7AC2}" srcId="{6A2AA65E-A3F0-4AD5-A2FA-2AEB5908CAE3}" destId="{97A409B2-92E9-4E98-B582-0974DFB23F31}" srcOrd="3" destOrd="0" parTransId="{64E8055A-8657-4F92-918A-F39F1DC33456}" sibTransId="{99586764-B9AA-48DB-9F47-984CC340D598}"/>
    <dgm:cxn modelId="{4ECCBE33-D131-49AF-88F6-25B14CC009FE}" srcId="{6A2AA65E-A3F0-4AD5-A2FA-2AEB5908CAE3}" destId="{73675FA3-4A5B-4D5C-8781-7B19201B8720}" srcOrd="0" destOrd="0" parTransId="{DFE9770C-A116-409E-B29C-DFE47BFE74B3}" sibTransId="{66E21EC5-B5FF-45D8-AC05-2D40048A3CEF}"/>
    <dgm:cxn modelId="{B97E545D-DEA7-4EDF-BF7F-E82C38452DBF}" type="presOf" srcId="{FAACB712-07F2-4511-805D-6C967F6D9932}" destId="{995FBACD-E403-4F11-9FC6-1EACF5C8574D}" srcOrd="0" destOrd="0" presId="urn:microsoft.com/office/officeart/2018/2/layout/IconVerticalSolidList"/>
    <dgm:cxn modelId="{14948A62-C1F1-4201-A400-30B80D4B6F97}" type="presOf" srcId="{97A409B2-92E9-4E98-B582-0974DFB23F31}" destId="{2DA8BB61-496D-4FCB-A80F-ED57B8C85BFD}" srcOrd="0" destOrd="0" presId="urn:microsoft.com/office/officeart/2018/2/layout/IconVerticalSolidList"/>
    <dgm:cxn modelId="{0465A054-4699-410F-A605-5D7FEC8BF744}" srcId="{6A2AA65E-A3F0-4AD5-A2FA-2AEB5908CAE3}" destId="{87E2D530-2625-4B2D-AF90-F9B6F120A61F}" srcOrd="2" destOrd="0" parTransId="{3FF15371-0FDA-4297-ACCA-1D56D78DD6EF}" sibTransId="{B61F3537-F9F5-4FFF-8ABE-D28F6C27530A}"/>
    <dgm:cxn modelId="{6B10DE85-CCCD-4C06-85E4-98BF3BE79AE1}" srcId="{6A2AA65E-A3F0-4AD5-A2FA-2AEB5908CAE3}" destId="{FAACB712-07F2-4511-805D-6C967F6D9932}" srcOrd="4" destOrd="0" parTransId="{A405304A-5734-4E82-ABFB-EA86B73F76F3}" sibTransId="{084A0B7E-FAD2-4101-BC41-8E2D25723DC0}"/>
    <dgm:cxn modelId="{354AD59D-B7C4-4B35-8AEB-6F229F71D5CA}" srcId="{6A2AA65E-A3F0-4AD5-A2FA-2AEB5908CAE3}" destId="{E159AFED-0CD3-48E5-887D-6E025AB22116}" srcOrd="1" destOrd="0" parTransId="{CD2199C2-3299-4BFA-B38B-13144C16A4B5}" sibTransId="{2DD6B1E5-296A-4377-9E13-AA42F1A53FB8}"/>
    <dgm:cxn modelId="{F5C496CE-6E6B-448B-A65B-07A9DFDCB1E2}" type="presOf" srcId="{6A2AA65E-A3F0-4AD5-A2FA-2AEB5908CAE3}" destId="{41D55C45-D729-4439-A408-CB244B7932F5}" srcOrd="0" destOrd="0" presId="urn:microsoft.com/office/officeart/2018/2/layout/IconVerticalSolidList"/>
    <dgm:cxn modelId="{6B0149DA-07DF-44CA-B325-218009516EF2}" type="presOf" srcId="{E159AFED-0CD3-48E5-887D-6E025AB22116}" destId="{49D12AC3-7D73-4C75-951B-F2E43AA6D14A}" srcOrd="0" destOrd="0" presId="urn:microsoft.com/office/officeart/2018/2/layout/IconVerticalSolidList"/>
    <dgm:cxn modelId="{1939FFE0-2051-4666-9427-28D4B3D8E0D8}" type="presOf" srcId="{87E2D530-2625-4B2D-AF90-F9B6F120A61F}" destId="{7D17CC63-F9CE-4358-84E1-AACDA085D674}" srcOrd="0" destOrd="0" presId="urn:microsoft.com/office/officeart/2018/2/layout/IconVerticalSolidList"/>
    <dgm:cxn modelId="{F42D1156-2D7E-449C-AA6C-342EA4305D89}" type="presParOf" srcId="{41D55C45-D729-4439-A408-CB244B7932F5}" destId="{700BB109-D1F9-4204-8C3E-EB4F1AE6720E}" srcOrd="0" destOrd="0" presId="urn:microsoft.com/office/officeart/2018/2/layout/IconVerticalSolidList"/>
    <dgm:cxn modelId="{9F4C8F7A-6AC4-43CB-86B7-C9C93F047F0E}" type="presParOf" srcId="{700BB109-D1F9-4204-8C3E-EB4F1AE6720E}" destId="{60A29617-F743-4E3F-9254-E2444AFF9BF0}" srcOrd="0" destOrd="0" presId="urn:microsoft.com/office/officeart/2018/2/layout/IconVerticalSolidList"/>
    <dgm:cxn modelId="{1BF1DF9B-762E-4D1B-BAC3-DDA84C5C76CA}" type="presParOf" srcId="{700BB109-D1F9-4204-8C3E-EB4F1AE6720E}" destId="{F08B46C1-9E63-4B4E-B949-D4903A92BAF7}" srcOrd="1" destOrd="0" presId="urn:microsoft.com/office/officeart/2018/2/layout/IconVerticalSolidList"/>
    <dgm:cxn modelId="{C44E0B20-68E6-4013-BCDC-132C54D071D8}" type="presParOf" srcId="{700BB109-D1F9-4204-8C3E-EB4F1AE6720E}" destId="{2309B6B3-8594-4DC4-B59C-9897E695D035}" srcOrd="2" destOrd="0" presId="urn:microsoft.com/office/officeart/2018/2/layout/IconVerticalSolidList"/>
    <dgm:cxn modelId="{D54394A8-EFA9-414D-B7E4-FD3BC51ACA30}" type="presParOf" srcId="{700BB109-D1F9-4204-8C3E-EB4F1AE6720E}" destId="{A5034EC9-B9FA-4D1F-B67B-7644414D5B3C}" srcOrd="3" destOrd="0" presId="urn:microsoft.com/office/officeart/2018/2/layout/IconVerticalSolidList"/>
    <dgm:cxn modelId="{6ED39259-540E-491C-80A1-6D8E2EF468D2}" type="presParOf" srcId="{41D55C45-D729-4439-A408-CB244B7932F5}" destId="{9931C905-E786-4D92-AEF1-3F09E3B54C2A}" srcOrd="1" destOrd="0" presId="urn:microsoft.com/office/officeart/2018/2/layout/IconVerticalSolidList"/>
    <dgm:cxn modelId="{C27CC955-82C9-4340-9833-2F56952FD89E}" type="presParOf" srcId="{41D55C45-D729-4439-A408-CB244B7932F5}" destId="{3BA46621-C7A3-4B25-A02E-6C88FA2E5DD6}" srcOrd="2" destOrd="0" presId="urn:microsoft.com/office/officeart/2018/2/layout/IconVerticalSolidList"/>
    <dgm:cxn modelId="{34CCD1F0-038C-4817-9D6D-9AAF9FDB1B59}" type="presParOf" srcId="{3BA46621-C7A3-4B25-A02E-6C88FA2E5DD6}" destId="{779F2863-B20F-4A68-8B55-3405AD5F1119}" srcOrd="0" destOrd="0" presId="urn:microsoft.com/office/officeart/2018/2/layout/IconVerticalSolidList"/>
    <dgm:cxn modelId="{0B4A3207-D3B5-4575-BBBB-D86258B40F24}" type="presParOf" srcId="{3BA46621-C7A3-4B25-A02E-6C88FA2E5DD6}" destId="{B6230682-E06F-4A6C-8396-8899297DF015}" srcOrd="1" destOrd="0" presId="urn:microsoft.com/office/officeart/2018/2/layout/IconVerticalSolidList"/>
    <dgm:cxn modelId="{74E0E1B9-BADE-4C5F-B1F1-F11D16E7BA58}" type="presParOf" srcId="{3BA46621-C7A3-4B25-A02E-6C88FA2E5DD6}" destId="{645C0037-72F6-495B-8E1C-F949216DC680}" srcOrd="2" destOrd="0" presId="urn:microsoft.com/office/officeart/2018/2/layout/IconVerticalSolidList"/>
    <dgm:cxn modelId="{4EBD47F3-661F-4E74-8E8E-07E8B72BA8C2}" type="presParOf" srcId="{3BA46621-C7A3-4B25-A02E-6C88FA2E5DD6}" destId="{49D12AC3-7D73-4C75-951B-F2E43AA6D14A}" srcOrd="3" destOrd="0" presId="urn:microsoft.com/office/officeart/2018/2/layout/IconVerticalSolidList"/>
    <dgm:cxn modelId="{1B306DB4-0100-4E95-9777-7DFD7FA5F0A5}" type="presParOf" srcId="{41D55C45-D729-4439-A408-CB244B7932F5}" destId="{85853527-EAB2-4DA4-8A7C-A3155B91A8FC}" srcOrd="3" destOrd="0" presId="urn:microsoft.com/office/officeart/2018/2/layout/IconVerticalSolidList"/>
    <dgm:cxn modelId="{5625E478-BCDC-4773-98E4-4258B74168BA}" type="presParOf" srcId="{41D55C45-D729-4439-A408-CB244B7932F5}" destId="{CF768C3D-EB83-458F-91D5-A56F302EE180}" srcOrd="4" destOrd="0" presId="urn:microsoft.com/office/officeart/2018/2/layout/IconVerticalSolidList"/>
    <dgm:cxn modelId="{32A61CFA-5D6B-4322-8C06-5F94CF75590C}" type="presParOf" srcId="{CF768C3D-EB83-458F-91D5-A56F302EE180}" destId="{F5155778-C434-4796-9FDA-58BE37AF49E2}" srcOrd="0" destOrd="0" presId="urn:microsoft.com/office/officeart/2018/2/layout/IconVerticalSolidList"/>
    <dgm:cxn modelId="{FCC08135-D932-4207-A17F-8AF30C95CF2B}" type="presParOf" srcId="{CF768C3D-EB83-458F-91D5-A56F302EE180}" destId="{F052096A-470F-4E04-AC29-6DBC05E6D8E5}" srcOrd="1" destOrd="0" presId="urn:microsoft.com/office/officeart/2018/2/layout/IconVerticalSolidList"/>
    <dgm:cxn modelId="{DDA91D72-2B6B-4BAC-A07F-A6545647AF41}" type="presParOf" srcId="{CF768C3D-EB83-458F-91D5-A56F302EE180}" destId="{954E16B4-A8DD-4829-8978-C94C8CF72CD2}" srcOrd="2" destOrd="0" presId="urn:microsoft.com/office/officeart/2018/2/layout/IconVerticalSolidList"/>
    <dgm:cxn modelId="{86053631-62D4-42F6-98C8-EC9725ED66CC}" type="presParOf" srcId="{CF768C3D-EB83-458F-91D5-A56F302EE180}" destId="{7D17CC63-F9CE-4358-84E1-AACDA085D674}" srcOrd="3" destOrd="0" presId="urn:microsoft.com/office/officeart/2018/2/layout/IconVerticalSolidList"/>
    <dgm:cxn modelId="{1096145F-345B-4A4F-9A18-D06EF81525EC}" type="presParOf" srcId="{41D55C45-D729-4439-A408-CB244B7932F5}" destId="{C6FE7C4D-C1AD-44A8-BD6D-11ECA05D2416}" srcOrd="5" destOrd="0" presId="urn:microsoft.com/office/officeart/2018/2/layout/IconVerticalSolidList"/>
    <dgm:cxn modelId="{74088169-F430-44EA-AC34-D7BD88C56A2A}" type="presParOf" srcId="{41D55C45-D729-4439-A408-CB244B7932F5}" destId="{972380A1-85AB-4F39-913E-72CB819884FB}" srcOrd="6" destOrd="0" presId="urn:microsoft.com/office/officeart/2018/2/layout/IconVerticalSolidList"/>
    <dgm:cxn modelId="{B97359E5-59F1-45D3-B649-F37A94A7658D}" type="presParOf" srcId="{972380A1-85AB-4F39-913E-72CB819884FB}" destId="{88F1D9E8-D4A1-4D7A-B1FE-51B925D54581}" srcOrd="0" destOrd="0" presId="urn:microsoft.com/office/officeart/2018/2/layout/IconVerticalSolidList"/>
    <dgm:cxn modelId="{4C5E673B-1822-4562-9D97-344EDA188E9C}" type="presParOf" srcId="{972380A1-85AB-4F39-913E-72CB819884FB}" destId="{32830616-8DAA-47D3-BD1D-CC9341B6BBD7}" srcOrd="1" destOrd="0" presId="urn:microsoft.com/office/officeart/2018/2/layout/IconVerticalSolidList"/>
    <dgm:cxn modelId="{992341BF-6E7A-4FB2-B702-8CB2940AAE85}" type="presParOf" srcId="{972380A1-85AB-4F39-913E-72CB819884FB}" destId="{1F9A0553-7E07-4555-805F-F35FEDB81B24}" srcOrd="2" destOrd="0" presId="urn:microsoft.com/office/officeart/2018/2/layout/IconVerticalSolidList"/>
    <dgm:cxn modelId="{CA09CD7E-C3B8-428D-91B6-05BF7B2AD016}" type="presParOf" srcId="{972380A1-85AB-4F39-913E-72CB819884FB}" destId="{2DA8BB61-496D-4FCB-A80F-ED57B8C85BFD}" srcOrd="3" destOrd="0" presId="urn:microsoft.com/office/officeart/2018/2/layout/IconVerticalSolidList"/>
    <dgm:cxn modelId="{9B632C52-B22C-4CC1-9E32-73A790756659}" type="presParOf" srcId="{41D55C45-D729-4439-A408-CB244B7932F5}" destId="{BA3DCD50-9536-434C-B35A-36F4C7F42A93}" srcOrd="7" destOrd="0" presId="urn:microsoft.com/office/officeart/2018/2/layout/IconVerticalSolidList"/>
    <dgm:cxn modelId="{55435AEE-4102-4C7D-8087-D2F562307382}" type="presParOf" srcId="{41D55C45-D729-4439-A408-CB244B7932F5}" destId="{58325FC2-33E0-4220-B33A-B2162BBCE4D6}" srcOrd="8" destOrd="0" presId="urn:microsoft.com/office/officeart/2018/2/layout/IconVerticalSolidList"/>
    <dgm:cxn modelId="{7D3DA8A5-C9AE-4C23-B0F7-C1DDF4BA56B8}" type="presParOf" srcId="{58325FC2-33E0-4220-B33A-B2162BBCE4D6}" destId="{29241C0D-A5A0-44AB-90CD-AF464B602B04}" srcOrd="0" destOrd="0" presId="urn:microsoft.com/office/officeart/2018/2/layout/IconVerticalSolidList"/>
    <dgm:cxn modelId="{AA1E6305-6E67-477F-BFA9-F4E7C3945C97}" type="presParOf" srcId="{58325FC2-33E0-4220-B33A-B2162BBCE4D6}" destId="{9A613583-0D8B-4FAC-AFB9-7BFDDC2572B8}" srcOrd="1" destOrd="0" presId="urn:microsoft.com/office/officeart/2018/2/layout/IconVerticalSolidList"/>
    <dgm:cxn modelId="{49618D24-FA38-4215-9B84-B161561A58E0}" type="presParOf" srcId="{58325FC2-33E0-4220-B33A-B2162BBCE4D6}" destId="{A596B8AB-4211-4977-AA0A-778985907B38}" srcOrd="2" destOrd="0" presId="urn:microsoft.com/office/officeart/2018/2/layout/IconVerticalSolidList"/>
    <dgm:cxn modelId="{901DB648-6CE3-41CB-BAD1-D4CA88B222C4}" type="presParOf" srcId="{58325FC2-33E0-4220-B33A-B2162BBCE4D6}" destId="{995FBACD-E403-4F11-9FC6-1EACF5C857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29617-F743-4E3F-9254-E2444AFF9BF0}">
      <dsp:nvSpPr>
        <dsp:cNvPr id="0" name=""/>
        <dsp:cNvSpPr/>
      </dsp:nvSpPr>
      <dsp:spPr>
        <a:xfrm>
          <a:off x="0" y="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B46C1-9E63-4B4E-B949-D4903A92BAF7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34EC9-B9FA-4D1F-B67B-7644414D5B3C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900" kern="1200"/>
            <a:t>简介</a:t>
          </a:r>
          <a:endParaRPr lang="en-US" sz="1900" kern="1200"/>
        </a:p>
      </dsp:txBody>
      <dsp:txXfrm>
        <a:off x="1074268" y="4366"/>
        <a:ext cx="5170996" cy="930102"/>
      </dsp:txXfrm>
    </dsp:sp>
    <dsp:sp modelId="{779F2863-B20F-4A68-8B55-3405AD5F1119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30682-E06F-4A6C-8396-8899297DF015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12AC3-7D73-4C75-951B-F2E43AA6D14A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900" kern="1200" dirty="0"/>
            <a:t>关键功能流程</a:t>
          </a:r>
          <a:endParaRPr lang="en-US" sz="1900" kern="1200" dirty="0"/>
        </a:p>
      </dsp:txBody>
      <dsp:txXfrm>
        <a:off x="1074268" y="1166994"/>
        <a:ext cx="5170996" cy="930102"/>
      </dsp:txXfrm>
    </dsp:sp>
    <dsp:sp modelId="{F5155778-C434-4796-9FDA-58BE37AF49E2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2096A-470F-4E04-AC29-6DBC05E6D8E5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7CC63-F9CE-4358-84E1-AACDA085D674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900" kern="1200"/>
            <a:t>框架设计</a:t>
          </a:r>
          <a:endParaRPr lang="en-US" sz="1900" kern="1200"/>
        </a:p>
      </dsp:txBody>
      <dsp:txXfrm>
        <a:off x="1074268" y="2329622"/>
        <a:ext cx="5170996" cy="930102"/>
      </dsp:txXfrm>
    </dsp:sp>
    <dsp:sp modelId="{88F1D9E8-D4A1-4D7A-B1FE-51B925D54581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30616-8DAA-47D3-BD1D-CC9341B6BBD7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8BB61-496D-4FCB-A80F-ED57B8C85BFD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900" kern="1200"/>
            <a:t>接口设计</a:t>
          </a:r>
          <a:endParaRPr lang="en-US" sz="1900" kern="1200"/>
        </a:p>
      </dsp:txBody>
      <dsp:txXfrm>
        <a:off x="1074268" y="3492250"/>
        <a:ext cx="5170996" cy="930102"/>
      </dsp:txXfrm>
    </dsp:sp>
    <dsp:sp modelId="{29241C0D-A5A0-44AB-90CD-AF464B602B04}">
      <dsp:nvSpPr>
        <dsp:cNvPr id="0" name=""/>
        <dsp:cNvSpPr/>
      </dsp:nvSpPr>
      <dsp:spPr>
        <a:xfrm>
          <a:off x="0" y="465924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13583-0D8B-4FAC-AFB9-7BFDDC2572B8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FBACD-E403-4F11-9FC6-1EACF5C8574D}">
      <dsp:nvSpPr>
        <dsp:cNvPr id="0" name=""/>
        <dsp:cNvSpPr/>
      </dsp:nvSpPr>
      <dsp:spPr>
        <a:xfrm>
          <a:off x="1047172" y="465924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900" kern="1200" dirty="0"/>
            <a:t>数据库管理结构设计</a:t>
          </a:r>
          <a:endParaRPr lang="en-US" sz="1900" kern="1200" dirty="0"/>
        </a:p>
      </dsp:txBody>
      <dsp:txXfrm>
        <a:off x="1047172" y="4659244"/>
        <a:ext cx="5170996" cy="930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6FD88-33B2-2D68-64C7-CE6F48FBD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FDCE50-1A30-2715-EBA7-1685DCFCD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69EFA4-0E2C-8044-B4AA-7DBE92F4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9DF91-63AD-23FA-E679-1E8FBAEE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09D55-C8E7-5325-E597-568ED85D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390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6F217-FF5B-0994-4779-FD9BC8FA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E7A2CD-5B8E-4383-A8F0-D8F9B404E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CE5D03-D9A1-2D76-09D3-0FA33860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0711F-45AC-71F6-8E5A-9C7132C46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CB5ED-E65B-21D6-15C7-CC410B81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16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133534-F047-2800-FB96-A6EBB0BE6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973753-6A1F-C0D4-084F-719A5DA6E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C2863F-A7CF-D3CC-E113-4AFCB3E6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46235B-183B-762E-8F9B-133BC6D1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0EBD1A-04CF-77BB-3EDB-1444B114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6170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D71C9-11DC-3A63-6E98-7C294410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FF558F-9FAC-1276-6E56-E37AD470B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1DA765-ED2B-A0EF-08F1-7E802967C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F42BA-7E28-736A-BC2B-14E9EB492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3FF83F-77CE-FEFC-7B75-9C5BC1BB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216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E8D5A-B0F6-63A1-ED5A-AB18DCE6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DF2354-D123-15DF-C120-0E3460F6D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46961-FAD7-E62F-9238-F13D42869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72F7C6-1523-31CB-A838-2AE9DF92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E06E1C-4B18-55C3-D78E-064C64913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067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B3C-5797-053E-4381-F147FEC9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51729D-9900-1675-0643-8FE40DDB3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5EA27A-8459-12FF-CAB6-B2AFFE8D6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174F37-D7BC-F23B-129C-C9BEF7B6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E36CDF-26F6-AE85-E84F-88B604B24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5C7835-8432-CDF6-0B52-C2444D88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247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C664E-9751-38CC-076B-B58EE3FC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43E378-61B7-3623-376F-5C83E7E0F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9713CE-AA72-F1D4-0E2B-F2A742868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65663D-8146-C907-0648-4EE749256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B62363-756D-620A-996E-CB9DC3C41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4C3268-71D7-2A8E-AFBB-610518E39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2769BAA-7A3E-8528-3EC5-C0EC21869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92092D-4CA4-29A4-A0BC-2BCEFDFA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79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4F96B-3A8E-B05B-3109-0FCAF070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7DC9D6-486D-0A0F-157C-560C3D7A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46B6EB-99CF-ABB1-C0A6-7AD57C17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12B084-5B20-4387-090C-207EE0AA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13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3F338A-CA80-9A37-F75B-2A37BEAF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51FAB4-95CE-FA28-48C7-08781E3B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675089-F85C-E22A-8FCA-86B2FBF7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44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F9439-1246-8345-970C-8C772E98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08846-8873-9506-8425-588845449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56AA80-E451-A074-65EA-1B5E44E1E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C6E7C-CB5F-A461-6879-C51017AA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369A98-B8D2-272A-9173-AF492201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8B6A16-D740-8494-ED68-9D9FD583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78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6D16D-50F3-2BFB-E9AD-A3E9DCACE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802084-1E71-7867-11B7-8F089A7DE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2C81AC-E3AE-049E-0A85-EB756BF12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42ECD3-A6A6-BF84-21B8-B1081784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BF6084-01CC-2BC7-93A8-D599EB7AE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29D01C-4F6E-E9EC-F054-11CC672A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218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4A1E32-72CF-CDF5-30D8-0DD39F21B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B24D1C-3794-3620-DE47-0AD5ED8D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2C7DA-56AA-3509-5128-BF8B72C77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F9F74-ED0F-454C-9C52-6D2E354C6B3A}" type="datetimeFigureOut">
              <a:rPr kumimoji="1" lang="zh-CN" altLang="en-US" smtClean="0"/>
              <a:t>2023/4/26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3D594C-D5CD-E20D-9620-5FDEEF64C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2A4AA1-D05B-7E71-AE80-DFAB7BC1A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FF4C7-3C47-274C-9CD3-635C893DA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957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7E0A2C-7C0A-4AAC-B3B0-6C12B2EBA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D4A88E-7E9D-1002-EB81-73175BCC1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8587"/>
            <a:ext cx="9144000" cy="2387600"/>
          </a:xfrm>
        </p:spPr>
        <p:txBody>
          <a:bodyPr>
            <a:normAutofit/>
          </a:bodyPr>
          <a:lstStyle/>
          <a:p>
            <a:r>
              <a:rPr kumimoji="1" lang="zh-CN" altLang="en-US" sz="6400" b="1"/>
              <a:t>健身房管理系统设计方案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47631D-32F2-4F05-EEAE-5E3523966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0338"/>
            <a:ext cx="9144000" cy="1563686"/>
          </a:xfrm>
        </p:spPr>
        <p:txBody>
          <a:bodyPr>
            <a:normAutofit/>
          </a:bodyPr>
          <a:lstStyle/>
          <a:p>
            <a:r>
              <a:rPr kumimoji="1" lang="zh-CN" altLang="en-US"/>
              <a:t>小组成员：敬沅坤</a:t>
            </a:r>
            <a:r>
              <a:rPr kumimoji="1" lang="en-US" altLang="zh-CN"/>
              <a:t>, </a:t>
            </a:r>
            <a:r>
              <a:rPr kumimoji="1" lang="zh-CN" altLang="en-US"/>
              <a:t>李瀛东</a:t>
            </a:r>
            <a:r>
              <a:rPr kumimoji="1" lang="en-US" altLang="zh-CN"/>
              <a:t>, </a:t>
            </a:r>
            <a:r>
              <a:rPr kumimoji="1" lang="zh-CN" altLang="en-US"/>
              <a:t>刘海城</a:t>
            </a:r>
            <a:r>
              <a:rPr kumimoji="1" lang="en-US" altLang="zh-CN"/>
              <a:t>, </a:t>
            </a:r>
            <a:r>
              <a:rPr kumimoji="1" lang="zh-CN" altLang="en-US"/>
              <a:t>姚凯俊</a:t>
            </a:r>
            <a:r>
              <a:rPr kumimoji="1" lang="en-US" altLang="zh-CN"/>
              <a:t>, </a:t>
            </a:r>
            <a:r>
              <a:rPr kumimoji="1" lang="zh-CN" altLang="en-US"/>
              <a:t>李弈成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616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EF9CE4-DF06-8959-E2C4-4761B3F1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21555"/>
            <a:ext cx="5294716" cy="16148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4160F45-4A5A-C65D-D505-87EDC4FE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204598"/>
            <a:ext cx="5294715" cy="244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4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38B96-D92B-E30B-691B-F699FF67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20831"/>
            <a:ext cx="5294716" cy="14163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89B22363-65A5-883E-EC63-776F38E45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475951"/>
            <a:ext cx="5294715" cy="19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1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89F41A-EBD0-B60C-1B22-6775B9A3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E-R</a:t>
            </a:r>
            <a:r>
              <a:rPr kumimoji="1" lang="zh-CN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关系图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C81539D1-BF6C-B93A-06C1-A24971772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526" y="971140"/>
            <a:ext cx="7706533" cy="56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33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963006-C2AA-2100-5C4E-14EFA592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5600" b="1">
                <a:solidFill>
                  <a:srgbClr val="FFFFFF"/>
                </a:solidFill>
              </a:rPr>
              <a:t>接口设计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B5F4CA-C2BD-459D-5370-79AB72EF2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zh-CN" altLang="en-US" sz="4400" dirty="0">
                <a:solidFill>
                  <a:schemeClr val="tx1">
                    <a:alpha val="80000"/>
                  </a:schemeClr>
                </a:solidFill>
                <a:latin typeface="+mn-ea"/>
              </a:rPr>
              <a:t>考勤管理系统</a:t>
            </a:r>
            <a:endParaRPr kumimoji="1" lang="en-US" altLang="zh-CN" sz="4400" dirty="0">
              <a:solidFill>
                <a:schemeClr val="tx1">
                  <a:alpha val="80000"/>
                </a:schemeClr>
              </a:solidFill>
              <a:latin typeface="+mn-ea"/>
            </a:endParaRPr>
          </a:p>
          <a:p>
            <a:r>
              <a:rPr kumimoji="1" lang="zh-CN" altLang="en-US" dirty="0">
                <a:solidFill>
                  <a:schemeClr val="tx1">
                    <a:alpha val="80000"/>
                  </a:schemeClr>
                </a:solidFill>
              </a:rPr>
              <a:t>前台接口</a:t>
            </a:r>
            <a:endParaRPr kumimoji="1" lang="en-US" altLang="zh-CN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alpha val="80000"/>
                  </a:schemeClr>
                </a:solidFill>
              </a:rPr>
              <a:t>教练接口</a:t>
            </a:r>
            <a:endParaRPr kumimoji="1" lang="en-US" altLang="zh-CN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alpha val="80000"/>
                  </a:schemeClr>
                </a:solidFill>
              </a:rPr>
              <a:t>会员接口</a:t>
            </a:r>
            <a:endParaRPr kumimoji="1" lang="en-US" altLang="zh-CN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alpha val="80000"/>
                  </a:schemeClr>
                </a:solidFill>
              </a:rPr>
              <a:t>保洁接口</a:t>
            </a:r>
            <a:endParaRPr kumimoji="1" lang="en-US" altLang="zh-CN" dirty="0">
              <a:solidFill>
                <a:schemeClr val="tx1">
                  <a:alpha val="80000"/>
                </a:schemeClr>
              </a:solidFill>
            </a:endParaRPr>
          </a:p>
          <a:p>
            <a:endParaRPr kumimoji="1" lang="zh-CN" alt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775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7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D83AA4-3FC3-05D3-7A2D-1850D969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272627"/>
            <a:ext cx="6410084" cy="4326805"/>
          </a:xfrm>
          <a:prstGeom prst="rect">
            <a:avLst/>
          </a:prstGeom>
        </p:spPr>
      </p:pic>
      <p:sp>
        <p:nvSpPr>
          <p:cNvPr id="21" name="Rectangle 21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D5850A9-8D4B-BBDD-1E20-D5F00CCE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1236951"/>
            <a:ext cx="3854945" cy="1288684"/>
          </a:xfrm>
          <a:prstGeom prst="rect">
            <a:avLst/>
          </a:prstGeom>
        </p:spPr>
      </p:pic>
      <p:sp>
        <p:nvSpPr>
          <p:cNvPr id="23" name="Rectangle 23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1A0CA0-9F0D-F8F4-6363-9E5A6CBC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4588878"/>
            <a:ext cx="3854945" cy="7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B13B68-6655-7AE1-40EE-136029E56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196" y="-120914"/>
            <a:ext cx="6472940" cy="69789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8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7B8518-F4F4-94D0-1A52-37E3842B8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8" b="47769"/>
          <a:stretch/>
        </p:blipFill>
        <p:spPr>
          <a:xfrm>
            <a:off x="670932" y="169010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79A4FC-A30F-0372-22AA-3B13076F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31" y="231871"/>
            <a:ext cx="9007705" cy="60576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758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FE247E-2678-7C41-C9AE-CD99A2E3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谢谢观看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8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0DABB3-C914-07C1-9DDC-9F98B8FB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48" y="801859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sz="8000" b="1" dirty="0"/>
              <a:t>目录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AC5A0C2B-17B6-0350-8DA9-A809A0F3F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332288"/>
              </p:ext>
            </p:extLst>
          </p:nvPr>
        </p:nvGraphicFramePr>
        <p:xfrm>
          <a:off x="5251971" y="642639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668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3F8DAA-95B7-860B-0FC1-B104159B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kumimoji="1" lang="zh-CN" altLang="en-US" sz="5400" b="1"/>
              <a:t>简介</a:t>
            </a:r>
            <a:endParaRPr kumimoji="1" lang="zh-CN" altLang="en-US" sz="54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834014-E5AE-8DD7-B2C9-84D3A355F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/>
              <a:t>描述关于健身房管理系统的设计方案，开发人员根据设计方案进行开发和修改</a:t>
            </a:r>
            <a:endParaRPr kumimoji="1" lang="en-US" altLang="zh-CN" sz="2400" dirty="0"/>
          </a:p>
          <a:p>
            <a:pPr marL="0" indent="0">
              <a:buNone/>
            </a:pPr>
            <a:r>
              <a:rPr kumimoji="1" lang="zh-CN" altLang="en-US" sz="2400" dirty="0"/>
              <a:t>适用范围：项目内部使用</a:t>
            </a:r>
          </a:p>
        </p:txBody>
      </p:sp>
    </p:spTree>
    <p:extLst>
      <p:ext uri="{BB962C8B-B14F-4D97-AF65-F5344CB8AC3E}">
        <p14:creationId xmlns:p14="http://schemas.microsoft.com/office/powerpoint/2010/main" val="4002075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DF3FF3-9DF8-8289-EBF9-F8B8220F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关键功能流程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851AA2-AF95-6389-EF16-80E7A28F68E8}"/>
              </a:ext>
            </a:extLst>
          </p:cNvPr>
          <p:cNvSpPr txBox="1"/>
          <p:nvPr/>
        </p:nvSpPr>
        <p:spPr>
          <a:xfrm>
            <a:off x="838201" y="2623382"/>
            <a:ext cx="3097305" cy="1401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会员预约流程图</a:t>
            </a:r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DC6127A8-F7B8-32C4-0F1E-E421C5935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2977" y="629062"/>
            <a:ext cx="2687940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6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3A85330-238F-0E10-7EDB-11A87232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kumimoji="1" lang="zh-CN" altLang="en-US" sz="5400" b="1" dirty="0"/>
              <a:t>框架设计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87B26C-84A5-891A-41F4-1830AF8F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93976"/>
            <a:ext cx="5523507" cy="40965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latin typeface="+mn-ea"/>
              </a:rPr>
              <a:t>系统总体结构</a:t>
            </a:r>
            <a:endParaRPr kumimoji="1"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2200" dirty="0">
                <a:latin typeface="+mn-ea"/>
              </a:rPr>
              <a:t>1</a:t>
            </a:r>
            <a:r>
              <a:rPr kumimoji="1" lang="zh-CN" altLang="en-US" sz="2200" dirty="0">
                <a:latin typeface="+mn-ea"/>
              </a:rPr>
              <a:t>，系统部署图</a:t>
            </a:r>
            <a:endParaRPr kumimoji="1" lang="en-US" altLang="zh-CN" sz="22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kern="100" dirty="0">
                <a:latin typeface="+mn-ea"/>
                <a:cs typeface="Times New Roman" panose="02020603050405020304" pitchFamily="18" charset="0"/>
              </a:rPr>
              <a:t>描述：健身房系统是一个小型系统采用单台</a:t>
            </a:r>
            <a:endParaRPr lang="en-US" altLang="zh-CN" sz="1800" kern="1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kern="100" dirty="0">
                <a:latin typeface="+mn-ea"/>
                <a:cs typeface="Times New Roman" panose="02020603050405020304" pitchFamily="18" charset="0"/>
              </a:rPr>
              <a:t>webserver</a:t>
            </a:r>
            <a:r>
              <a:rPr lang="zh-CN" altLang="en-US" sz="1800" kern="100" dirty="0">
                <a:latin typeface="+mn-ea"/>
                <a:cs typeface="Times New Roman" panose="02020603050405020304" pitchFamily="18" charset="0"/>
              </a:rPr>
              <a:t>即可满足需求，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数据库可和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webServer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部署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在一台机器上，也可拆分存放提高安全性。</a:t>
            </a:r>
          </a:p>
          <a:p>
            <a:pPr marL="0" indent="0">
              <a:buNone/>
            </a:pPr>
            <a:endParaRPr lang="zh-CN" altLang="en-US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zh-CN" altLang="en-US" sz="2200" dirty="0"/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067893EF-217C-BECF-E907-72B7DBD0E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8" r="3041" b="-3"/>
          <a:stretch/>
        </p:blipFill>
        <p:spPr>
          <a:xfrm>
            <a:off x="5990294" y="1911493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EC15E6-7E25-217E-017D-9DFE2800B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kumimoji="1" lang="zh-CN" altLang="en-US" sz="5400" b="1" dirty="0"/>
              <a:t>架构设计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B08C74-C556-165F-6045-020033D31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kumimoji="1" lang="zh-CN" altLang="en-US" dirty="0"/>
              <a:t>系统组件图</a:t>
            </a:r>
            <a:endParaRPr kumimoji="1" lang="en-US" altLang="zh-CN" dirty="0"/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系统组件图描述：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健身房管理系统是一个小型系统，采用经典的三层</a:t>
            </a:r>
            <a:r>
              <a:rPr lang="en-US" altLang="zh-CN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B/S</a:t>
            </a:r>
            <a:r>
              <a:rPr lang="zh-CN" altLang="en-US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架构。本系统通过</a:t>
            </a:r>
            <a:r>
              <a:rPr lang="en-US" altLang="zh-CN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MVC(java Bean, servlet, jsp)</a:t>
            </a:r>
            <a:r>
              <a:rPr lang="zh-CN" altLang="en-US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模式实现各个模块。</a:t>
            </a:r>
            <a:r>
              <a:rPr lang="en-US" altLang="zh-CN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JSP</a:t>
            </a:r>
            <a:r>
              <a:rPr lang="zh-CN" altLang="en-US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引擎为</a:t>
            </a:r>
            <a:r>
              <a:rPr lang="en-US" altLang="zh-CN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Tomcat9.0</a:t>
            </a:r>
            <a:r>
              <a:rPr lang="zh-CN" altLang="en-US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，数据库版本为</a:t>
            </a:r>
            <a:r>
              <a:rPr lang="en-US" altLang="zh-CN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MySQL8.0.17,</a:t>
            </a:r>
            <a:r>
              <a:rPr lang="zh-CN" altLang="en-US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集成开发环境为</a:t>
            </a:r>
            <a:r>
              <a:rPr lang="en-US" altLang="zh-CN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IntelliJ IDEA</a:t>
            </a:r>
            <a:r>
              <a:rPr lang="zh-CN" altLang="en-US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endParaRPr kumimoji="1" lang="zh-CN" altLang="en-US" sz="2200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784A9A2B-3408-F815-0371-29EC93D8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178" y="8347"/>
            <a:ext cx="3737563" cy="68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1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BD58FD-02BA-9775-658E-BA3F6A5A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kumimoji="1" lang="zh-CN" altLang="en-US" sz="4800"/>
              <a:t>数据库管理结构设计</a:t>
            </a: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F97F6886-A1EA-A982-631C-10711F366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zh-CN" altLang="en-US" sz="2400"/>
              <a:t>数据库</a:t>
            </a:r>
            <a:endParaRPr kumimoji="1" lang="en-US" altLang="zh-CN" sz="2400"/>
          </a:p>
          <a:p>
            <a:pPr marL="0" indent="0">
              <a:buNone/>
            </a:pPr>
            <a:r>
              <a:rPr kumimoji="1" lang="zh-CN" altLang="en-US" sz="2400"/>
              <a:t>用户通过注册进入不同类型的数据库中，例如前台，教练，会员，保洁，进行一系列有关于数据库的操作。</a:t>
            </a:r>
            <a:endParaRPr kumimoji="1" lang="en-US" altLang="zh-CN" sz="2400"/>
          </a:p>
          <a:p>
            <a:pPr marL="0" indent="0">
              <a:buNone/>
            </a:pPr>
            <a:r>
              <a:rPr kumimoji="1" lang="zh-CN" altLang="en-US" sz="2400"/>
              <a:t>具体如下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4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6E10DC-E93D-2DE6-D975-C27C7B09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20006"/>
            <a:ext cx="5294716" cy="3017986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8BA6A44D-AB2E-B617-D6C7-7C64AB41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311115"/>
            <a:ext cx="5294715" cy="42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1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959DC5FF-7E7E-2E8A-063B-E2EC1F5D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90589"/>
            <a:ext cx="5294716" cy="267681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049B88A6-9412-F0E6-73D7-213812DB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83193"/>
            <a:ext cx="5294715" cy="38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2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217</Words>
  <Application>Microsoft Office PowerPoint</Application>
  <PresentationFormat>宽屏</PresentationFormat>
  <Paragraphs>36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健身房管理系统设计方案</vt:lpstr>
      <vt:lpstr>目录</vt:lpstr>
      <vt:lpstr>简介</vt:lpstr>
      <vt:lpstr>关键功能流程</vt:lpstr>
      <vt:lpstr>框架设计</vt:lpstr>
      <vt:lpstr>架构设计</vt:lpstr>
      <vt:lpstr>数据库管理结构设计</vt:lpstr>
      <vt:lpstr>PowerPoint 演示文稿</vt:lpstr>
      <vt:lpstr>PowerPoint 演示文稿</vt:lpstr>
      <vt:lpstr>PowerPoint 演示文稿</vt:lpstr>
      <vt:lpstr>PowerPoint 演示文稿</vt:lpstr>
      <vt:lpstr>E-R关系图</vt:lpstr>
      <vt:lpstr>接口设计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健身房管理系统设计方案</dc:title>
  <dc:creator>LI Yingdong</dc:creator>
  <cp:lastModifiedBy>JING Yuankun</cp:lastModifiedBy>
  <cp:revision>5</cp:revision>
  <dcterms:created xsi:type="dcterms:W3CDTF">2023-04-26T02:00:18Z</dcterms:created>
  <dcterms:modified xsi:type="dcterms:W3CDTF">2023-04-26T12:09:04Z</dcterms:modified>
</cp:coreProperties>
</file>